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30" autoAdjust="0"/>
    <p:restoredTop sz="94660"/>
  </p:normalViewPr>
  <p:slideViewPr>
    <p:cSldViewPr snapToGrid="0">
      <p:cViewPr varScale="1">
        <p:scale>
          <a:sx n="150" d="100"/>
          <a:sy n="150" d="100"/>
        </p:scale>
        <p:origin x="2946" y="1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2B5458D-8644-4F2E-AA12-225ED0200201}" type="datetimeFigureOut">
              <a:rPr lang="fi-FI" smtClean="0"/>
              <a:t>15.7.2026</a:t>
            </a:fld>
            <a:endParaRPr lang="fi-FI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1D17941-6CCE-48B3-98A1-2E16A68A2F2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8174162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i-FI" dirty="0"/>
              <a:t>Kanavansuun Ekopiste</a:t>
            </a:r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D17941-6CCE-48B3-98A1-2E16A68A2F2A}" type="slidenum">
              <a:rPr lang="fi-FI" smtClean="0"/>
              <a:t>1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7727398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i-FI" dirty="0"/>
              <a:t>Karhuvuoren Ekopiste</a:t>
            </a:r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D17941-6CCE-48B3-98A1-2E16A68A2F2A}" type="slidenum">
              <a:rPr lang="fi-FI" smtClean="0"/>
              <a:t>2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0024378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i-FI" dirty="0"/>
              <a:t>Kivisalmen Rinki-ekopiste</a:t>
            </a:r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D17941-6CCE-48B3-98A1-2E16A68A2F2A}" type="slidenum">
              <a:rPr lang="fi-FI" smtClean="0"/>
              <a:t>3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89833615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i-FI" dirty="0"/>
              <a:t>Sammonlahden hulevesikosteikon luona</a:t>
            </a:r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D17941-6CCE-48B3-98A1-2E16A68A2F2A}" type="slidenum">
              <a:rPr lang="fi-FI" smtClean="0"/>
              <a:t>4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0150581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87867C8-163C-7CE5-78CE-027AB1D88DD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5E2370D6-A541-A206-BDBC-139C9AD5248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5D8BDE52-1BB8-8D69-7A5E-4776673A2F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CE29E6-2D6B-4F7C-B9D9-DDEAB53ABFE5}" type="datetimeFigureOut">
              <a:rPr lang="fi-FI" smtClean="0"/>
              <a:t>15.7.2026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8D058705-8823-EC86-D6BD-6FD3600CB8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D7363ED9-ED78-D7C5-16FF-49386EFC12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D4386-8898-4AFC-A1A6-7F35A423A817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0945093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F04617A-17DC-A89B-9929-649B48B3C3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69CC4D10-ECB3-E3C7-2232-5497E10C6DD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2271268E-57F5-BAE7-F585-C0353C75DD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CE29E6-2D6B-4F7C-B9D9-DDEAB53ABFE5}" type="datetimeFigureOut">
              <a:rPr lang="fi-FI" smtClean="0"/>
              <a:t>15.7.2026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CEE8EA20-6538-B79E-8D66-269C35B84E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3F4F208E-2A80-1121-D428-9E3F894B7E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D4386-8898-4AFC-A1A6-7F35A423A817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5773597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>
            <a:extLst>
              <a:ext uri="{FF2B5EF4-FFF2-40B4-BE49-F238E27FC236}">
                <a16:creationId xmlns:a16="http://schemas.microsoft.com/office/drawing/2014/main" id="{5874A879-DD17-01C2-24A4-B112EB0330B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024416ED-8F81-9CF3-C2B2-52CF059C61E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C379D3A4-A613-CECF-4DBA-212CFE6C6F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CE29E6-2D6B-4F7C-B9D9-DDEAB53ABFE5}" type="datetimeFigureOut">
              <a:rPr lang="fi-FI" smtClean="0"/>
              <a:t>15.7.2026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2065F76E-89C0-3B99-4C17-85CD9DD721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1F5BA4F0-E5C9-5BED-4A64-94E6F0F3FC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D4386-8898-4AFC-A1A6-7F35A423A817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2425994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4337A38-7181-0ADC-5E33-DFAAB9B058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B05A5C6A-AEE2-C5FD-E672-63C8033401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B05F80B9-8773-7336-ED33-0A37EC1FF2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CE29E6-2D6B-4F7C-B9D9-DDEAB53ABFE5}" type="datetimeFigureOut">
              <a:rPr lang="fi-FI" smtClean="0"/>
              <a:t>15.7.2026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41BFF3B0-BBDA-2F04-ACD3-DC2C2BCF63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F5A1EE9E-F948-88CD-2855-465B62764C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D4386-8898-4AFC-A1A6-7F35A423A817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3517181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32BA74F-6804-7BD2-1D84-3B2936BBEB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E822B346-F589-41DD-D75D-8E06AAEB26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26E387AE-1834-4B0A-A6BE-ECFB6DBA9B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CE29E6-2D6B-4F7C-B9D9-DDEAB53ABFE5}" type="datetimeFigureOut">
              <a:rPr lang="fi-FI" smtClean="0"/>
              <a:t>15.7.2026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0963658D-B42E-BD10-69F4-32C1A89BC8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3647B345-1DEF-1C2D-03A0-7AA09C2DEE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D4386-8898-4AFC-A1A6-7F35A423A817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3384574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C26E527-10EA-07A3-5143-2B88614C2A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8753B4A5-995B-B70A-E18D-D722FFF548B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28065A57-89A6-30BB-877C-43A9C8034AC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4369EC8E-D22C-B62D-255D-4C88946EC5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CE29E6-2D6B-4F7C-B9D9-DDEAB53ABFE5}" type="datetimeFigureOut">
              <a:rPr lang="fi-FI" smtClean="0"/>
              <a:t>15.7.2026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03AA417E-E493-064F-F79C-7DFE7ACAA0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BE3A43A5-D97B-E1B3-028A-81654768F7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D4386-8898-4AFC-A1A6-7F35A423A817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0223449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5ED06D9-396D-4756-E016-5D1F11C119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6473FEED-657A-7FA9-80CC-58CC3058EC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3E247896-B3B2-7F4C-3791-51723D3464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CD358D7A-7EF2-E790-10D5-90F30DE762C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0DFFD927-F21C-B7F2-6130-F9B64861333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1B28BF68-E3F4-FDDA-04C5-F5D800A266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CE29E6-2D6B-4F7C-B9D9-DDEAB53ABFE5}" type="datetimeFigureOut">
              <a:rPr lang="fi-FI" smtClean="0"/>
              <a:t>15.7.2026</a:t>
            </a:fld>
            <a:endParaRPr lang="fi-FI"/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5FD78BE6-B41D-EFB5-BC1B-B0903EC775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AE58B0D8-3B7E-7353-EFC0-CC47232BC9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D4386-8898-4AFC-A1A6-7F35A423A817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8331526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EB5AB83-0C1D-3FCC-B098-1FA787D0E3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83F9C339-F6FD-EC6B-6154-22E87C6F43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CE29E6-2D6B-4F7C-B9D9-DDEAB53ABFE5}" type="datetimeFigureOut">
              <a:rPr lang="fi-FI" smtClean="0"/>
              <a:t>15.7.2026</a:t>
            </a:fld>
            <a:endParaRPr lang="fi-FI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FDCAC948-2752-FE5B-A058-3129A41682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F47DF284-7FC1-96A0-559F-E80282EB4A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D4386-8898-4AFC-A1A6-7F35A423A817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8990927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41D0EBD4-C268-6701-E25F-C7646CDB5E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CE29E6-2D6B-4F7C-B9D9-DDEAB53ABFE5}" type="datetimeFigureOut">
              <a:rPr lang="fi-FI" smtClean="0"/>
              <a:t>15.7.2026</a:t>
            </a:fld>
            <a:endParaRPr lang="fi-FI"/>
          </a:p>
        </p:txBody>
      </p:sp>
      <p:sp>
        <p:nvSpPr>
          <p:cNvPr id="3" name="Alatunnisteen paikkamerkki 2">
            <a:extLst>
              <a:ext uri="{FF2B5EF4-FFF2-40B4-BE49-F238E27FC236}">
                <a16:creationId xmlns:a16="http://schemas.microsoft.com/office/drawing/2014/main" id="{4DA4833A-CBE2-B4B1-B926-240FAAA6B2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5E3A0C56-18CD-C18A-14A3-6BA506011C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D4386-8898-4AFC-A1A6-7F35A423A817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4934998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Kuvateksti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D0A1E17-426A-EFF4-6B25-7A939409A0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38C67CF5-1CCC-E107-6F69-F16212D397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DE395C7D-564D-F0C7-1B5E-B8EBD36C1E8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687634E9-607B-E12E-ACE4-4F06147D70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CE29E6-2D6B-4F7C-B9D9-DDEAB53ABFE5}" type="datetimeFigureOut">
              <a:rPr lang="fi-FI" smtClean="0"/>
              <a:t>15.7.2026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4275FAF0-934B-2DDE-ED3C-3429FBCBFB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536E3411-68C0-C2B9-1A26-EC6A3B78B0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D4386-8898-4AFC-A1A6-7F35A423A817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1751311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uvateksti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A9F819B-1B0B-EF35-705F-4C2BB5677B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Kuvan paikkamerkki 2">
            <a:extLst>
              <a:ext uri="{FF2B5EF4-FFF2-40B4-BE49-F238E27FC236}">
                <a16:creationId xmlns:a16="http://schemas.microsoft.com/office/drawing/2014/main" id="{199192FF-0329-20F6-317F-CDA1C454661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DC79834E-ACC1-6544-F37C-439F0B02025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F5F869C8-2E73-9709-AE73-2E0EC81184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CE29E6-2D6B-4F7C-B9D9-DDEAB53ABFE5}" type="datetimeFigureOut">
              <a:rPr lang="fi-FI" smtClean="0"/>
              <a:t>15.7.2026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72F0D327-3350-D572-9AF9-7E29BE3D90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481CC321-817E-3FDD-5978-645C21B57E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D4386-8898-4AFC-A1A6-7F35A423A817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4761674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75737663-BDE2-38E7-7D3A-AC39BCF481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8940A064-3848-37ED-AA07-5125878B78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0181F831-E521-1A9D-C546-F41DF24234A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CCE29E6-2D6B-4F7C-B9D9-DDEAB53ABFE5}" type="datetimeFigureOut">
              <a:rPr lang="fi-FI" smtClean="0"/>
              <a:t>15.7.2026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45124667-490B-20D6-E113-ECC68F4A52E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FA9D9059-46E3-AA99-57B7-102FDCAD2A7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8CD4386-8898-4AFC-A1A6-7F35A423A817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1470675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Kuva 15">
            <a:extLst>
              <a:ext uri="{FF2B5EF4-FFF2-40B4-BE49-F238E27FC236}">
                <a16:creationId xmlns:a16="http://schemas.microsoft.com/office/drawing/2014/main" id="{07993C9C-21EC-8A85-5D63-536D35F59F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53207" y="0"/>
            <a:ext cx="9485586" cy="6858000"/>
          </a:xfrm>
          <a:prstGeom prst="rect">
            <a:avLst/>
          </a:prstGeom>
        </p:spPr>
      </p:pic>
      <p:pic>
        <p:nvPicPr>
          <p:cNvPr id="18" name="Kuva 17" descr="Tähti tasaisella täytöllä">
            <a:extLst>
              <a:ext uri="{FF2B5EF4-FFF2-40B4-BE49-F238E27FC236}">
                <a16:creationId xmlns:a16="http://schemas.microsoft.com/office/drawing/2014/main" id="{DA765C9F-02B1-0D60-51BF-0595063A80F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351530" y="3894222"/>
            <a:ext cx="510540" cy="510540"/>
          </a:xfrm>
          <a:prstGeom prst="rect">
            <a:avLst/>
          </a:prstGeom>
        </p:spPr>
      </p:pic>
      <p:sp>
        <p:nvSpPr>
          <p:cNvPr id="19" name="Tekstiruutu 18">
            <a:extLst>
              <a:ext uri="{FF2B5EF4-FFF2-40B4-BE49-F238E27FC236}">
                <a16:creationId xmlns:a16="http://schemas.microsoft.com/office/drawing/2014/main" id="{30D83D8B-4939-67F7-828D-449985C684A0}"/>
              </a:ext>
            </a:extLst>
          </p:cNvPr>
          <p:cNvSpPr txBox="1"/>
          <p:nvPr/>
        </p:nvSpPr>
        <p:spPr>
          <a:xfrm rot="18849529">
            <a:off x="3525770" y="2842636"/>
            <a:ext cx="1481754" cy="36933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fi-FI" dirty="0"/>
              <a:t>Tilimäenkatu</a:t>
            </a:r>
          </a:p>
        </p:txBody>
      </p:sp>
      <p:sp>
        <p:nvSpPr>
          <p:cNvPr id="20" name="Tekstiruutu 19">
            <a:extLst>
              <a:ext uri="{FF2B5EF4-FFF2-40B4-BE49-F238E27FC236}">
                <a16:creationId xmlns:a16="http://schemas.microsoft.com/office/drawing/2014/main" id="{3CA813FF-4D77-1C71-6BB1-5F5A852B1D93}"/>
              </a:ext>
            </a:extLst>
          </p:cNvPr>
          <p:cNvSpPr txBox="1"/>
          <p:nvPr/>
        </p:nvSpPr>
        <p:spPr>
          <a:xfrm rot="21151750">
            <a:off x="5415831" y="4077889"/>
            <a:ext cx="1685119" cy="36933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fi-FI" dirty="0"/>
              <a:t>Suolavuorentie</a:t>
            </a:r>
          </a:p>
        </p:txBody>
      </p:sp>
    </p:spTree>
    <p:extLst>
      <p:ext uri="{BB962C8B-B14F-4D97-AF65-F5344CB8AC3E}">
        <p14:creationId xmlns:p14="http://schemas.microsoft.com/office/powerpoint/2010/main" val="31703008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uva 2">
            <a:extLst>
              <a:ext uri="{FF2B5EF4-FFF2-40B4-BE49-F238E27FC236}">
                <a16:creationId xmlns:a16="http://schemas.microsoft.com/office/drawing/2014/main" id="{20F74CA8-91B6-73B2-0414-6F814322E1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8573" y="0"/>
            <a:ext cx="9754853" cy="6858000"/>
          </a:xfrm>
          <a:prstGeom prst="rect">
            <a:avLst/>
          </a:prstGeom>
        </p:spPr>
      </p:pic>
      <p:pic>
        <p:nvPicPr>
          <p:cNvPr id="4" name="Kuva 3" descr="Tähti tasaisella täytöllä">
            <a:extLst>
              <a:ext uri="{FF2B5EF4-FFF2-40B4-BE49-F238E27FC236}">
                <a16:creationId xmlns:a16="http://schemas.microsoft.com/office/drawing/2014/main" id="{0E9BB708-3B25-5CF8-C197-97534F2EB5A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333750" y="2594610"/>
            <a:ext cx="482600" cy="482600"/>
          </a:xfrm>
          <a:prstGeom prst="rect">
            <a:avLst/>
          </a:prstGeom>
        </p:spPr>
      </p:pic>
      <p:sp>
        <p:nvSpPr>
          <p:cNvPr id="5" name="Tekstiruutu 4">
            <a:extLst>
              <a:ext uri="{FF2B5EF4-FFF2-40B4-BE49-F238E27FC236}">
                <a16:creationId xmlns:a16="http://schemas.microsoft.com/office/drawing/2014/main" id="{D1ECC143-14B0-603E-CB98-A59D78E1E1DA}"/>
              </a:ext>
            </a:extLst>
          </p:cNvPr>
          <p:cNvSpPr txBox="1"/>
          <p:nvPr/>
        </p:nvSpPr>
        <p:spPr>
          <a:xfrm rot="17861932">
            <a:off x="2189905" y="2896307"/>
            <a:ext cx="1134274" cy="36933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fi-FI" dirty="0"/>
              <a:t>Eteläkatu</a:t>
            </a:r>
          </a:p>
        </p:txBody>
      </p:sp>
      <p:sp>
        <p:nvSpPr>
          <p:cNvPr id="6" name="Tekstiruutu 5">
            <a:extLst>
              <a:ext uri="{FF2B5EF4-FFF2-40B4-BE49-F238E27FC236}">
                <a16:creationId xmlns:a16="http://schemas.microsoft.com/office/drawing/2014/main" id="{CC055144-6B85-056C-4CA3-C667A5FEF0F9}"/>
              </a:ext>
            </a:extLst>
          </p:cNvPr>
          <p:cNvSpPr txBox="1"/>
          <p:nvPr/>
        </p:nvSpPr>
        <p:spPr>
          <a:xfrm rot="2085571">
            <a:off x="4264614" y="3883330"/>
            <a:ext cx="1869459" cy="36933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fi-FI" dirty="0"/>
              <a:t>Karhuvuorenkatu</a:t>
            </a:r>
          </a:p>
        </p:txBody>
      </p:sp>
    </p:spTree>
    <p:extLst>
      <p:ext uri="{BB962C8B-B14F-4D97-AF65-F5344CB8AC3E}">
        <p14:creationId xmlns:p14="http://schemas.microsoft.com/office/powerpoint/2010/main" val="992512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uva 2">
            <a:extLst>
              <a:ext uri="{FF2B5EF4-FFF2-40B4-BE49-F238E27FC236}">
                <a16:creationId xmlns:a16="http://schemas.microsoft.com/office/drawing/2014/main" id="{559D2B72-2DB1-06CE-C64A-B2F3C7D73B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9487" y="0"/>
            <a:ext cx="11553026" cy="6858000"/>
          </a:xfrm>
          <a:prstGeom prst="rect">
            <a:avLst/>
          </a:prstGeom>
        </p:spPr>
      </p:pic>
      <p:pic>
        <p:nvPicPr>
          <p:cNvPr id="4" name="Kuva 3" descr="Tähti tasaisella täytöllä">
            <a:extLst>
              <a:ext uri="{FF2B5EF4-FFF2-40B4-BE49-F238E27FC236}">
                <a16:creationId xmlns:a16="http://schemas.microsoft.com/office/drawing/2014/main" id="{629A96D4-AE72-1121-9687-DAC58936468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421630" y="2171700"/>
            <a:ext cx="445770" cy="445770"/>
          </a:xfrm>
          <a:prstGeom prst="rect">
            <a:avLst/>
          </a:prstGeom>
        </p:spPr>
      </p:pic>
      <p:sp>
        <p:nvSpPr>
          <p:cNvPr id="5" name="Tekstiruutu 4">
            <a:extLst>
              <a:ext uri="{FF2B5EF4-FFF2-40B4-BE49-F238E27FC236}">
                <a16:creationId xmlns:a16="http://schemas.microsoft.com/office/drawing/2014/main" id="{3A76EC97-11E2-D3FE-22BD-38E7983DFD2E}"/>
              </a:ext>
            </a:extLst>
          </p:cNvPr>
          <p:cNvSpPr txBox="1"/>
          <p:nvPr/>
        </p:nvSpPr>
        <p:spPr>
          <a:xfrm rot="19016199">
            <a:off x="3687631" y="3054153"/>
            <a:ext cx="1431805" cy="36933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fi-FI" dirty="0"/>
              <a:t>Kivistönkatu</a:t>
            </a:r>
          </a:p>
        </p:txBody>
      </p:sp>
      <p:sp>
        <p:nvSpPr>
          <p:cNvPr id="6" name="Tekstiruutu 5">
            <a:extLst>
              <a:ext uri="{FF2B5EF4-FFF2-40B4-BE49-F238E27FC236}">
                <a16:creationId xmlns:a16="http://schemas.microsoft.com/office/drawing/2014/main" id="{353AF665-B0AF-1461-FF69-FC689F0CACA8}"/>
              </a:ext>
            </a:extLst>
          </p:cNvPr>
          <p:cNvSpPr txBox="1"/>
          <p:nvPr/>
        </p:nvSpPr>
        <p:spPr>
          <a:xfrm rot="3520765">
            <a:off x="4282106" y="4542502"/>
            <a:ext cx="1705139" cy="36933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fi-FI" dirty="0"/>
              <a:t>Kivisalmenkatu</a:t>
            </a:r>
          </a:p>
        </p:txBody>
      </p:sp>
      <p:sp>
        <p:nvSpPr>
          <p:cNvPr id="7" name="Tekstiruutu 6">
            <a:extLst>
              <a:ext uri="{FF2B5EF4-FFF2-40B4-BE49-F238E27FC236}">
                <a16:creationId xmlns:a16="http://schemas.microsoft.com/office/drawing/2014/main" id="{19EEDB0E-452D-0B67-DD22-5F29DE7E5F15}"/>
              </a:ext>
            </a:extLst>
          </p:cNvPr>
          <p:cNvSpPr txBox="1"/>
          <p:nvPr/>
        </p:nvSpPr>
        <p:spPr>
          <a:xfrm rot="5840427">
            <a:off x="5904804" y="1218354"/>
            <a:ext cx="1410007" cy="36933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fi-FI" dirty="0"/>
              <a:t>Piiluvankatu</a:t>
            </a:r>
          </a:p>
        </p:txBody>
      </p:sp>
    </p:spTree>
    <p:extLst>
      <p:ext uri="{BB962C8B-B14F-4D97-AF65-F5344CB8AC3E}">
        <p14:creationId xmlns:p14="http://schemas.microsoft.com/office/powerpoint/2010/main" val="23705447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uva 2">
            <a:extLst>
              <a:ext uri="{FF2B5EF4-FFF2-40B4-BE49-F238E27FC236}">
                <a16:creationId xmlns:a16="http://schemas.microsoft.com/office/drawing/2014/main" id="{5CE66215-9870-52D7-F143-8F075FE8969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4963" y="0"/>
            <a:ext cx="10042071" cy="6858000"/>
          </a:xfrm>
          <a:prstGeom prst="rect">
            <a:avLst/>
          </a:prstGeom>
        </p:spPr>
      </p:pic>
      <p:pic>
        <p:nvPicPr>
          <p:cNvPr id="4" name="Kuva 3" descr="Tähti tasaisella täytöllä">
            <a:extLst>
              <a:ext uri="{FF2B5EF4-FFF2-40B4-BE49-F238E27FC236}">
                <a16:creationId xmlns:a16="http://schemas.microsoft.com/office/drawing/2014/main" id="{37F957F1-3C53-A8B3-0856-0D38342C6E7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929630" y="1197610"/>
            <a:ext cx="445770" cy="445770"/>
          </a:xfrm>
          <a:prstGeom prst="rect">
            <a:avLst/>
          </a:prstGeom>
        </p:spPr>
      </p:pic>
      <p:sp>
        <p:nvSpPr>
          <p:cNvPr id="5" name="Tekstiruutu 4">
            <a:extLst>
              <a:ext uri="{FF2B5EF4-FFF2-40B4-BE49-F238E27FC236}">
                <a16:creationId xmlns:a16="http://schemas.microsoft.com/office/drawing/2014/main" id="{4AAE45D8-5146-CFE0-9903-CABFA4223989}"/>
              </a:ext>
            </a:extLst>
          </p:cNvPr>
          <p:cNvSpPr txBox="1"/>
          <p:nvPr/>
        </p:nvSpPr>
        <p:spPr>
          <a:xfrm rot="380996">
            <a:off x="6528468" y="2447394"/>
            <a:ext cx="1735961" cy="36933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fi-FI" dirty="0"/>
              <a:t>Rantaniitynkatu</a:t>
            </a:r>
          </a:p>
        </p:txBody>
      </p:sp>
      <p:sp>
        <p:nvSpPr>
          <p:cNvPr id="6" name="Tekstiruutu 5">
            <a:extLst>
              <a:ext uri="{FF2B5EF4-FFF2-40B4-BE49-F238E27FC236}">
                <a16:creationId xmlns:a16="http://schemas.microsoft.com/office/drawing/2014/main" id="{FFD07C5C-2C21-0704-3C72-52330641F91A}"/>
              </a:ext>
            </a:extLst>
          </p:cNvPr>
          <p:cNvSpPr txBox="1"/>
          <p:nvPr/>
        </p:nvSpPr>
        <p:spPr>
          <a:xfrm rot="4679042">
            <a:off x="3228183" y="4587621"/>
            <a:ext cx="1593697" cy="36933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fi-FI" dirty="0"/>
              <a:t>Yliopistonkatu</a:t>
            </a:r>
          </a:p>
        </p:txBody>
      </p:sp>
    </p:spTree>
    <p:extLst>
      <p:ext uri="{BB962C8B-B14F-4D97-AF65-F5344CB8AC3E}">
        <p14:creationId xmlns:p14="http://schemas.microsoft.com/office/powerpoint/2010/main" val="171538955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</TotalTime>
  <Words>22</Words>
  <Application>Microsoft Office PowerPoint</Application>
  <PresentationFormat>Laajakuva</PresentationFormat>
  <Paragraphs>17</Paragraphs>
  <Slides>4</Slides>
  <Notes>4</Notes>
  <HiddenSlides>0</HiddenSlides>
  <MMClips>0</MMClips>
  <ScaleCrop>false</ScaleCrop>
  <HeadingPairs>
    <vt:vector size="6" baseType="variant">
      <vt:variant>
        <vt:lpstr>Käytetyt fontit</vt:lpstr>
      </vt:variant>
      <vt:variant>
        <vt:i4>3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4</vt:i4>
      </vt:variant>
    </vt:vector>
  </HeadingPairs>
  <TitlesOfParts>
    <vt:vector size="8" baseType="lpstr">
      <vt:lpstr>Aptos</vt:lpstr>
      <vt:lpstr>Aptos Display</vt:lpstr>
      <vt:lpstr>Arial</vt:lpstr>
      <vt:lpstr>Office-teema</vt:lpstr>
      <vt:lpstr>PowerPoint-esitys</vt:lpstr>
      <vt:lpstr>PowerPoint-esitys</vt:lpstr>
      <vt:lpstr>PowerPoint-esitys</vt:lpstr>
      <vt:lpstr>PowerPoint-esitys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Jokela Maria</dc:creator>
  <cp:lastModifiedBy>Jokela Maria</cp:lastModifiedBy>
  <cp:revision>1</cp:revision>
  <dcterms:created xsi:type="dcterms:W3CDTF">2026-07-15T09:27:15Z</dcterms:created>
  <dcterms:modified xsi:type="dcterms:W3CDTF">2026-07-15T09:55:04Z</dcterms:modified>
</cp:coreProperties>
</file>